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sldIdLst>
    <p:sldId id="301" r:id="rId2"/>
  </p:sldIdLst>
  <p:sldSz cx="12192000" cy="6858000"/>
  <p:notesSz cx="6797675" cy="9928225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3" charset="0"/>
        <a:ea typeface="ＭＳ Ｐゴシック" pitchFamily="-123" charset="-128"/>
        <a:cs typeface="ＭＳ Ｐゴシック" pitchFamily="-12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322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7F7"/>
    <a:srgbClr val="F8F8F8"/>
    <a:srgbClr val="DEE1E0"/>
    <a:srgbClr val="EEEFEE"/>
    <a:srgbClr val="ECEDEC"/>
    <a:srgbClr val="EEEFEF"/>
    <a:srgbClr val="5BAC26"/>
    <a:srgbClr val="C9C59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3" autoAdjust="0"/>
    <p:restoredTop sz="84906" autoAdjust="0"/>
  </p:normalViewPr>
  <p:slideViewPr>
    <p:cSldViewPr snapToGrid="0" showGuides="1">
      <p:cViewPr varScale="1">
        <p:scale>
          <a:sx n="129" d="100"/>
          <a:sy n="129" d="100"/>
        </p:scale>
        <p:origin x="108" y="120"/>
      </p:cViewPr>
      <p:guideLst>
        <p:guide orient="horz" pos="322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28E84-1521-44C2-8BF9-DA6DDB35229D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770C5-A994-41FF-96B0-106C46CDC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1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5843588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1200" i="0" u="none" strike="noStrike" kern="0" cap="none" spc="10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6" name="Rektangel 3"/>
          <p:cNvSpPr/>
          <p:nvPr userDrawn="1"/>
        </p:nvSpPr>
        <p:spPr>
          <a:xfrm>
            <a:off x="0" y="5802308"/>
            <a:ext cx="12201600" cy="1055693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00" y="3060000"/>
            <a:ext cx="10992000" cy="2387600"/>
          </a:xfrm>
        </p:spPr>
        <p:txBody>
          <a:bodyPr anchor="t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00" y="6054415"/>
            <a:ext cx="1624877" cy="551477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NCAB GROUP © 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603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00" y="864000"/>
            <a:ext cx="10992000" cy="82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600000" y="360000"/>
            <a:ext cx="10992000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01" y="1944000"/>
            <a:ext cx="10992001" cy="43920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NCAB GROUP © 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0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24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01" y="864000"/>
            <a:ext cx="10992001" cy="82800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26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01" y="360000"/>
            <a:ext cx="10992001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00001" y="1944002"/>
            <a:ext cx="10992001" cy="43920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NCAB GROUP © 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6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ed bild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>
            <a:lvl1pPr>
              <a:defRPr kumimoji="0" lang="en-US" sz="1200" i="0" u="none" strike="noStrike" kern="0" cap="none" spc="10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ctr" defTabSz="4572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NCAB GROUP © 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01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001" y="360000"/>
            <a:ext cx="10992001" cy="576000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243" y="1952192"/>
            <a:ext cx="5376000" cy="439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7332" y="1952192"/>
            <a:ext cx="5376000" cy="439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NCAB GROUP © 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31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NCAB GROUP © 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57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001" y="360000"/>
            <a:ext cx="10992001" cy="576000"/>
          </a:xfrm>
        </p:spPr>
        <p:txBody>
          <a:bodyPr anchor="b"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1"/>
          </p:nvPr>
        </p:nvSpPr>
        <p:spPr>
          <a:xfrm>
            <a:off x="600001" y="1944002"/>
            <a:ext cx="10992001" cy="439200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sv-SE" smtClean="0"/>
              <a:t>Klicka på ikonen för att lägga till ett diagram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NCAB GROUP © 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187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NCAB GROUP © </a:t>
            </a:r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sv-SE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9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154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3"/>
          <p:cNvSpPr/>
          <p:nvPr/>
        </p:nvSpPr>
        <p:spPr bwMode="auto">
          <a:xfrm>
            <a:off x="1" y="0"/>
            <a:ext cx="12191999" cy="6858000"/>
          </a:xfrm>
          <a:prstGeom prst="rect">
            <a:avLst/>
          </a:prstGeom>
          <a:gradFill rotWithShape="1">
            <a:gsLst>
              <a:gs pos="0">
                <a:srgbClr val="D1D9DB">
                  <a:lumMod val="90000"/>
                </a:srgbClr>
              </a:gs>
              <a:gs pos="100000">
                <a:srgbClr val="FFFFFF"/>
              </a:gs>
            </a:gsLst>
            <a:lin ang="16200000" scaled="0"/>
          </a:gradFill>
          <a:ln w="25400"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rtlCol="0" anchor="ctr" anchorCtr="0"/>
          <a:lstStyle/>
          <a:p>
            <a:pPr algn="ctr">
              <a:defRPr/>
            </a:pPr>
            <a:endParaRPr lang="sv-SE" sz="1200" b="1" kern="0" spc="100" dirty="0" err="1" smtClean="0">
              <a:solidFill>
                <a:srgbClr val="FFFFFF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0000" y="864000"/>
            <a:ext cx="10992000" cy="82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00" y="1944000"/>
            <a:ext cx="10992000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91" y="6407649"/>
            <a:ext cx="749359" cy="24006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112000" y="6407649"/>
            <a:ext cx="6480000" cy="3138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srgbClr val="000000">
                    <a:tint val="75000"/>
                  </a:srgbClr>
                </a:solidFill>
                <a:latin typeface="Arial"/>
                <a:ea typeface="+mn-ea"/>
                <a:cs typeface="+mn-cs"/>
              </a:rPr>
              <a:t>NCAB GROUP © </a:t>
            </a:r>
            <a:endParaRPr lang="sv-SE" dirty="0">
              <a:solidFill>
                <a:srgbClr val="000000">
                  <a:tint val="75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645073" y="6407649"/>
            <a:ext cx="438835" cy="3138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11A8F976-6DE0-4424-8FFB-77A2DCA3C683}" type="slidenum">
              <a:rPr lang="sv-SE" smtClean="0">
                <a:solidFill>
                  <a:srgbClr val="000000">
                    <a:tint val="75000"/>
                  </a:srgbClr>
                </a:solidFill>
                <a:latin typeface="Arial"/>
                <a:ea typeface="+mn-ea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sv-SE" dirty="0">
              <a:solidFill>
                <a:srgbClr val="000000">
                  <a:tint val="75000"/>
                </a:srgb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9754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37200" indent="-457200" algn="l" defTabSz="914400" rtl="0" eaLnBrk="1" latinLnBrk="0" hangingPunct="1">
        <a:lnSpc>
          <a:spcPct val="12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70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88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700"/>
        </a:spcAft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062900" indent="-3429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42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60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7829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4201">
          <p15:clr>
            <a:srgbClr val="F26B43"/>
          </p15:clr>
        </p15:guide>
        <p15:guide id="4" orient="horz" pos="1215">
          <p15:clr>
            <a:srgbClr val="F26B43"/>
          </p15:clr>
        </p15:guide>
        <p15:guide id="5" orient="horz" pos="3990">
          <p15:clr>
            <a:srgbClr val="F26B43"/>
          </p15:clr>
        </p15:guide>
        <p15:guide id="6" pos="365">
          <p15:clr>
            <a:srgbClr val="F26B43"/>
          </p15:clr>
        </p15:guide>
        <p15:guide id="7" pos="7305">
          <p15:clr>
            <a:srgbClr val="F26B43"/>
          </p15:clr>
        </p15:guide>
        <p15:guide id="8" orient="horz" pos="534">
          <p15:clr>
            <a:srgbClr val="F26B43"/>
          </p15:clr>
        </p15:guide>
        <p15:guide id="9" orient="horz" pos="1071">
          <p15:clr>
            <a:srgbClr val="F26B43"/>
          </p15:clr>
        </p15:guide>
        <p15:guide id="10" pos="45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Roleplay</a:t>
            </a:r>
            <a:r>
              <a:rPr lang="en-US" sz="2000" dirty="0" smtClean="0"/>
              <a:t>: Presentation</a:t>
            </a:r>
            <a:endParaRPr lang="en-US" sz="20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en-US" dirty="0" err="1" smtClean="0"/>
              <a:t>ps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00000" y="1285553"/>
            <a:ext cx="10992001" cy="658867"/>
          </a:xfrm>
        </p:spPr>
        <p:txBody>
          <a:bodyPr>
            <a:noAutofit/>
          </a:bodyPr>
          <a:lstStyle/>
          <a:p>
            <a:pPr marL="0" indent="0" fontAlgn="b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050" dirty="0" smtClean="0">
                <a:solidFill>
                  <a:srgbClr val="000000"/>
                </a:solidFill>
                <a:latin typeface="+mj-lt"/>
              </a:rPr>
              <a:t>Now we will practice to present according to the 5 </a:t>
            </a:r>
            <a:r>
              <a:rPr lang="en-US" sz="1050" dirty="0" smtClean="0">
                <a:solidFill>
                  <a:srgbClr val="000000"/>
                </a:solidFill>
                <a:latin typeface="+mj-lt"/>
              </a:rPr>
              <a:t>Ps!</a:t>
            </a:r>
            <a:r>
              <a:rPr lang="en-US" sz="1050" i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050" b="0" i="1" dirty="0" smtClean="0">
                <a:solidFill>
                  <a:srgbClr val="000000"/>
                </a:solidFill>
                <a:latin typeface="+mj-lt"/>
              </a:rPr>
              <a:t/>
            </a:r>
            <a:br>
              <a:rPr lang="en-US" sz="1050" b="0" i="1" dirty="0" smtClean="0">
                <a:solidFill>
                  <a:srgbClr val="000000"/>
                </a:solidFill>
                <a:latin typeface="+mj-lt"/>
              </a:rPr>
            </a:br>
            <a:r>
              <a:rPr lang="en-US" sz="1050" b="0" i="1" dirty="0" smtClean="0">
                <a:solidFill>
                  <a:srgbClr val="000000"/>
                </a:solidFill>
                <a:latin typeface="+mj-lt"/>
              </a:rPr>
              <a:t>You </a:t>
            </a:r>
            <a:r>
              <a:rPr lang="en-US" sz="1050" b="0" i="1" dirty="0">
                <a:solidFill>
                  <a:srgbClr val="000000"/>
                </a:solidFill>
                <a:latin typeface="+mj-lt"/>
              </a:rPr>
              <a:t>need to be at least </a:t>
            </a:r>
            <a:r>
              <a:rPr lang="en-US" sz="1050" b="0" i="1" dirty="0" smtClean="0">
                <a:solidFill>
                  <a:srgbClr val="000000"/>
                </a:solidFill>
                <a:latin typeface="+mj-lt"/>
              </a:rPr>
              <a:t>2 </a:t>
            </a:r>
            <a:r>
              <a:rPr lang="en-US" sz="1050" b="0" i="1" dirty="0">
                <a:solidFill>
                  <a:srgbClr val="000000"/>
                </a:solidFill>
                <a:latin typeface="+mj-lt"/>
              </a:rPr>
              <a:t>people in this exercise. </a:t>
            </a:r>
            <a:r>
              <a:rPr lang="en-US" sz="1050" b="0" i="1" dirty="0" smtClean="0">
                <a:solidFill>
                  <a:srgbClr val="000000"/>
                </a:solidFill>
                <a:latin typeface="+mj-lt"/>
              </a:rPr>
              <a:t>Take </a:t>
            </a:r>
            <a:r>
              <a:rPr lang="en-US" sz="1050" b="0" i="1" dirty="0" smtClean="0">
                <a:solidFill>
                  <a:srgbClr val="000000"/>
                </a:solidFill>
                <a:latin typeface="+mj-lt"/>
              </a:rPr>
              <a:t>turns on who is a </a:t>
            </a:r>
            <a:r>
              <a:rPr lang="en-US" sz="1050" i="1" dirty="0" smtClean="0">
                <a:solidFill>
                  <a:srgbClr val="000000"/>
                </a:solidFill>
                <a:latin typeface="+mj-lt"/>
              </a:rPr>
              <a:t>customer</a:t>
            </a:r>
            <a:r>
              <a:rPr lang="en-US" sz="1050" b="0" i="1" dirty="0" smtClean="0">
                <a:solidFill>
                  <a:srgbClr val="000000"/>
                </a:solidFill>
                <a:latin typeface="+mj-lt"/>
              </a:rPr>
              <a:t> and who is an </a:t>
            </a:r>
            <a:r>
              <a:rPr lang="en-US" sz="1050" i="1" dirty="0" smtClean="0">
                <a:solidFill>
                  <a:srgbClr val="000000"/>
                </a:solidFill>
                <a:latin typeface="+mj-lt"/>
              </a:rPr>
              <a:t>NCAB</a:t>
            </a:r>
            <a:r>
              <a:rPr lang="en-US" sz="1050" b="0" i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1050" i="1" dirty="0" smtClean="0">
                <a:solidFill>
                  <a:srgbClr val="000000"/>
                </a:solidFill>
                <a:latin typeface="+mj-lt"/>
              </a:rPr>
              <a:t>salesperson</a:t>
            </a:r>
            <a:r>
              <a:rPr lang="en-US" sz="1050" b="0" i="1" dirty="0" smtClean="0">
                <a:solidFill>
                  <a:srgbClr val="000000"/>
                </a:solidFill>
                <a:latin typeface="+mj-lt"/>
              </a:rPr>
              <a:t>. </a:t>
            </a:r>
            <a:endParaRPr lang="en-US" sz="1050" b="0" i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0967" y="360000"/>
            <a:ext cx="2031033" cy="1267427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678607" y="2170706"/>
            <a:ext cx="10809970" cy="33470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28600" indent="-228600" algn="ctr" fontAlgn="b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AutoNum type="arabicPeriod"/>
            </a:pPr>
            <a:r>
              <a:rPr lang="en-US" sz="1000" b="1" dirty="0" smtClean="0">
                <a:solidFill>
                  <a:srgbClr val="000000"/>
                </a:solidFill>
              </a:rPr>
              <a:t>Pick and agree on a real customer</a:t>
            </a:r>
            <a:r>
              <a:rPr lang="en-US" sz="1000" dirty="0" smtClean="0">
                <a:solidFill>
                  <a:srgbClr val="000000"/>
                </a:solidFill>
              </a:rPr>
              <a:t> together. It </a:t>
            </a:r>
            <a:r>
              <a:rPr lang="en-US" sz="1000" dirty="0">
                <a:solidFill>
                  <a:srgbClr val="000000"/>
                </a:solidFill>
              </a:rPr>
              <a:t>can be a customer you have already met, or will meet soon. </a:t>
            </a:r>
          </a:p>
        </p:txBody>
      </p:sp>
      <p:sp>
        <p:nvSpPr>
          <p:cNvPr id="7" name="Rektangel 6"/>
          <p:cNvSpPr/>
          <p:nvPr/>
        </p:nvSpPr>
        <p:spPr>
          <a:xfrm>
            <a:off x="6088577" y="2606619"/>
            <a:ext cx="5400000" cy="170816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 fontAlgn="b">
              <a:lnSpc>
                <a:spcPct val="15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rgbClr val="000000"/>
                </a:solidFill>
              </a:rPr>
              <a:t>CUSTOMER</a:t>
            </a:r>
            <a:endParaRPr lang="en-US" sz="1000" b="1" dirty="0" smtClean="0">
              <a:solidFill>
                <a:srgbClr val="000000"/>
              </a:solidFill>
            </a:endParaRPr>
          </a:p>
          <a:p>
            <a:pPr marL="0" indent="0" fontAlgn="b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000" dirty="0" smtClean="0"/>
              <a:t>2.   </a:t>
            </a:r>
            <a:r>
              <a:rPr lang="en-US" sz="1000" b="1" dirty="0" smtClean="0"/>
              <a:t>Research</a:t>
            </a:r>
            <a:r>
              <a:rPr lang="en-US" sz="1000" dirty="0" smtClean="0"/>
              <a:t> </a:t>
            </a:r>
            <a:r>
              <a:rPr lang="en-US" sz="1000" dirty="0"/>
              <a:t>on what you think the customer (you) would like to know. Write down some </a:t>
            </a:r>
            <a:r>
              <a:rPr lang="en-US" sz="1000" b="1" dirty="0"/>
              <a:t>questions</a:t>
            </a:r>
            <a:r>
              <a:rPr lang="en-US" sz="1000" dirty="0"/>
              <a:t> for </a:t>
            </a:r>
            <a:r>
              <a:rPr lang="en-US" sz="1000" dirty="0" smtClean="0"/>
              <a:t>NCAB</a:t>
            </a:r>
            <a:r>
              <a:rPr lang="en-US" sz="1000" dirty="0"/>
              <a:t> </a:t>
            </a:r>
            <a:r>
              <a:rPr lang="en-US" sz="1000" dirty="0" smtClean="0"/>
              <a:t>for the presentation. </a:t>
            </a:r>
          </a:p>
          <a:p>
            <a:pPr marL="0" indent="0" fontAlgn="b">
              <a:lnSpc>
                <a:spcPct val="150000"/>
              </a:lnSpc>
              <a:spcAft>
                <a:spcPts val="0"/>
              </a:spcAft>
              <a:buNone/>
            </a:pPr>
            <a:endParaRPr lang="en-US" sz="1000" dirty="0" smtClean="0"/>
          </a:p>
          <a:p>
            <a:pPr marL="0" indent="0" fontAlgn="b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000" dirty="0"/>
              <a:t>3</a:t>
            </a:r>
            <a:r>
              <a:rPr lang="en-US" sz="1000" dirty="0" smtClean="0"/>
              <a:t>.   </a:t>
            </a:r>
            <a:r>
              <a:rPr lang="en-US" sz="1000" b="1" dirty="0" smtClean="0"/>
              <a:t>Act</a:t>
            </a:r>
            <a:r>
              <a:rPr lang="en-US" sz="1000" dirty="0" smtClean="0"/>
              <a:t> as if you were the customer during the presentation. </a:t>
            </a:r>
          </a:p>
          <a:p>
            <a:pPr marL="0" indent="0" fontAlgn="b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000" dirty="0"/>
              <a:t/>
            </a:r>
            <a:br>
              <a:rPr lang="en-US" sz="1000" dirty="0"/>
            </a:br>
            <a:endParaRPr lang="en-US" sz="1000" dirty="0"/>
          </a:p>
        </p:txBody>
      </p:sp>
      <p:sp>
        <p:nvSpPr>
          <p:cNvPr id="8" name="Rektangel 7"/>
          <p:cNvSpPr/>
          <p:nvPr/>
        </p:nvSpPr>
        <p:spPr>
          <a:xfrm>
            <a:off x="678607" y="2606619"/>
            <a:ext cx="5400000" cy="2862322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 fontAlgn="b">
              <a:lnSpc>
                <a:spcPct val="150000"/>
              </a:lnSpc>
              <a:spcAft>
                <a:spcPts val="0"/>
              </a:spcAft>
            </a:pPr>
            <a:r>
              <a:rPr lang="en-US" sz="900" b="1" dirty="0" smtClean="0">
                <a:solidFill>
                  <a:srgbClr val="000000"/>
                </a:solidFill>
              </a:rPr>
              <a:t>SALESPERSON</a:t>
            </a:r>
            <a:endParaRPr lang="en-US" sz="1000" b="1" dirty="0" smtClean="0">
              <a:solidFill>
                <a:srgbClr val="000000"/>
              </a:solidFill>
            </a:endParaRPr>
          </a:p>
          <a:p>
            <a:pPr marL="0" indent="0" fontAlgn="b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</a:rPr>
              <a:t>2</a:t>
            </a:r>
            <a:r>
              <a:rPr lang="en-US" sz="1000" b="1" dirty="0" smtClean="0">
                <a:solidFill>
                  <a:srgbClr val="000000"/>
                </a:solidFill>
              </a:rPr>
              <a:t>.   Prepare </a:t>
            </a:r>
            <a:r>
              <a:rPr lang="en-US" sz="1000" b="1" dirty="0">
                <a:solidFill>
                  <a:srgbClr val="000000"/>
                </a:solidFill>
              </a:rPr>
              <a:t>a presentation </a:t>
            </a:r>
            <a:r>
              <a:rPr lang="en-US" sz="1000" dirty="0">
                <a:solidFill>
                  <a:srgbClr val="000000"/>
                </a:solidFill>
              </a:rPr>
              <a:t>of NCAB to </a:t>
            </a:r>
            <a:r>
              <a:rPr lang="en-US" sz="1000" dirty="0" smtClean="0">
                <a:solidFill>
                  <a:srgbClr val="000000"/>
                </a:solidFill>
              </a:rPr>
              <a:t>the </a:t>
            </a:r>
            <a:r>
              <a:rPr lang="en-US" sz="1000" dirty="0">
                <a:solidFill>
                  <a:srgbClr val="000000"/>
                </a:solidFill>
              </a:rPr>
              <a:t>customer that you can be passionate about. </a:t>
            </a:r>
            <a:endParaRPr lang="en-US" sz="1000" dirty="0" smtClean="0">
              <a:solidFill>
                <a:srgbClr val="000000"/>
              </a:solidFill>
            </a:endParaRPr>
          </a:p>
          <a:p>
            <a:pPr marL="628650" lvl="1" indent="-171450" fontAlgn="b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000000"/>
                </a:solidFill>
              </a:rPr>
              <a:t>Plan </a:t>
            </a:r>
            <a:r>
              <a:rPr lang="en-US" sz="1000" dirty="0">
                <a:solidFill>
                  <a:srgbClr val="000000"/>
                </a:solidFill>
              </a:rPr>
              <a:t>the presentation based on </a:t>
            </a:r>
            <a:r>
              <a:rPr lang="en-US" sz="1000" b="1" dirty="0">
                <a:solidFill>
                  <a:srgbClr val="000000"/>
                </a:solidFill>
              </a:rPr>
              <a:t>what you think they want to know</a:t>
            </a:r>
            <a:r>
              <a:rPr lang="en-US" sz="1000" dirty="0">
                <a:solidFill>
                  <a:srgbClr val="000000"/>
                </a:solidFill>
              </a:rPr>
              <a:t>. What do you want them to remember one week later</a:t>
            </a:r>
            <a:r>
              <a:rPr lang="en-US" sz="1000" dirty="0" smtClean="0">
                <a:solidFill>
                  <a:srgbClr val="000000"/>
                </a:solidFill>
              </a:rPr>
              <a:t>? </a:t>
            </a:r>
          </a:p>
          <a:p>
            <a:pPr marL="628650" lvl="1" indent="-171450" fontAlgn="b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Use </a:t>
            </a:r>
            <a:r>
              <a:rPr lang="en-US" sz="1000" dirty="0"/>
              <a:t>something that is </a:t>
            </a:r>
            <a:r>
              <a:rPr lang="en-US" sz="1000" b="1" dirty="0"/>
              <a:t>not a PowerPoint</a:t>
            </a:r>
            <a:r>
              <a:rPr lang="en-US" sz="1000" dirty="0"/>
              <a:t>, or complement your PowerPoint with some other relevant material. </a:t>
            </a:r>
            <a:endParaRPr lang="en-US" sz="1000" dirty="0" smtClean="0"/>
          </a:p>
          <a:p>
            <a:pPr marL="628650" lvl="1" indent="-171450" fontAlgn="b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 smtClean="0"/>
              <a:t>Keep </a:t>
            </a:r>
            <a:r>
              <a:rPr lang="en-US" sz="1000" dirty="0"/>
              <a:t>your presentation to under </a:t>
            </a:r>
            <a:r>
              <a:rPr lang="en-US" sz="1000" b="1" dirty="0" smtClean="0"/>
              <a:t>5 </a:t>
            </a:r>
            <a:r>
              <a:rPr lang="en-US" sz="1000" b="1" dirty="0"/>
              <a:t>minutes</a:t>
            </a:r>
            <a:r>
              <a:rPr lang="en-US" sz="1000" dirty="0"/>
              <a:t>. </a:t>
            </a:r>
            <a:endParaRPr lang="en-US" sz="1000" dirty="0" smtClean="0"/>
          </a:p>
          <a:p>
            <a:pPr marL="628650" lvl="1" indent="-171450" fontAlgn="b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rgbClr val="000000"/>
                </a:solidFill>
              </a:rPr>
              <a:t>How </a:t>
            </a:r>
            <a:r>
              <a:rPr lang="en-US" sz="1000" dirty="0">
                <a:solidFill>
                  <a:srgbClr val="000000"/>
                </a:solidFill>
              </a:rPr>
              <a:t>can you do this presentation so that it </a:t>
            </a:r>
            <a:r>
              <a:rPr lang="en-US" sz="1000" b="1" dirty="0">
                <a:solidFill>
                  <a:srgbClr val="000000"/>
                </a:solidFill>
              </a:rPr>
              <a:t>encourages the customer to talk</a:t>
            </a:r>
            <a:r>
              <a:rPr lang="en-US" sz="1000" dirty="0">
                <a:solidFill>
                  <a:srgbClr val="000000"/>
                </a:solidFill>
              </a:rPr>
              <a:t>? P</a:t>
            </a:r>
            <a:r>
              <a:rPr lang="en-US" sz="1000" dirty="0"/>
              <a:t>repare some open questions to ask so that you can comfortably listen as much as possible. </a:t>
            </a:r>
            <a:endParaRPr lang="en-US" sz="1000" dirty="0" smtClean="0"/>
          </a:p>
          <a:p>
            <a:pPr fontAlgn="b">
              <a:lnSpc>
                <a:spcPct val="150000"/>
              </a:lnSpc>
              <a:spcAft>
                <a:spcPts val="0"/>
              </a:spcAft>
            </a:pPr>
            <a:endParaRPr lang="en-US" sz="1000" dirty="0" smtClean="0"/>
          </a:p>
          <a:p>
            <a:pPr marL="0" indent="0" fontAlgn="b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000" dirty="0" smtClean="0"/>
              <a:t>3.   </a:t>
            </a:r>
            <a:r>
              <a:rPr lang="en-US" sz="1000" b="1" dirty="0" smtClean="0"/>
              <a:t>Present</a:t>
            </a:r>
            <a:r>
              <a:rPr lang="en-US" sz="1000" dirty="0" smtClean="0"/>
              <a:t> </a:t>
            </a:r>
            <a:r>
              <a:rPr lang="en-US" sz="1000" dirty="0"/>
              <a:t>the presentation you have prepared to the customer. </a:t>
            </a:r>
          </a:p>
        </p:txBody>
      </p:sp>
      <p:sp>
        <p:nvSpPr>
          <p:cNvPr id="9" name="Rektangel 8"/>
          <p:cNvSpPr/>
          <p:nvPr/>
        </p:nvSpPr>
        <p:spPr>
          <a:xfrm>
            <a:off x="2981092" y="5468941"/>
            <a:ext cx="8027433" cy="323165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0" indent="0" fontAlgn="b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1000" dirty="0"/>
              <a:t>4</a:t>
            </a:r>
            <a:r>
              <a:rPr lang="en-US" sz="1000" dirty="0" smtClean="0"/>
              <a:t>.   </a:t>
            </a:r>
            <a:r>
              <a:rPr lang="en-US" sz="1000" b="1" dirty="0" smtClean="0"/>
              <a:t>Feedback session!  </a:t>
            </a:r>
            <a:endParaRPr lang="en-US" sz="1000" b="1" dirty="0"/>
          </a:p>
        </p:txBody>
      </p:sp>
      <p:sp>
        <p:nvSpPr>
          <p:cNvPr id="10" name="Rektangel 9"/>
          <p:cNvSpPr/>
          <p:nvPr/>
        </p:nvSpPr>
        <p:spPr>
          <a:xfrm>
            <a:off x="3271024" y="5693611"/>
            <a:ext cx="10357542" cy="78483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408600" lvl="1" indent="-228600" fontAlgn="b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1000" dirty="0" smtClean="0"/>
              <a:t>3 </a:t>
            </a:r>
            <a:r>
              <a:rPr lang="en-US" sz="1000" dirty="0"/>
              <a:t>things that were </a:t>
            </a:r>
            <a:r>
              <a:rPr lang="en-US" sz="1000" b="1" dirty="0"/>
              <a:t>good</a:t>
            </a:r>
            <a:r>
              <a:rPr lang="en-US" sz="1000" dirty="0"/>
              <a:t>? </a:t>
            </a:r>
            <a:r>
              <a:rPr lang="en-US" sz="1000" i="1" dirty="0"/>
              <a:t>Passion – Personality (smile &amp; ask questions) – Preparation – Presentation – Professionalism</a:t>
            </a:r>
          </a:p>
          <a:p>
            <a:pPr marL="408600" lvl="1" indent="-228600" fontAlgn="b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1000" dirty="0"/>
              <a:t>1 thing that could be </a:t>
            </a:r>
            <a:r>
              <a:rPr lang="en-US" sz="1000" b="1" dirty="0"/>
              <a:t>improved</a:t>
            </a:r>
            <a:r>
              <a:rPr lang="en-US" sz="1000" dirty="0"/>
              <a:t>? </a:t>
            </a:r>
            <a:r>
              <a:rPr lang="en-US" sz="1000" i="1" dirty="0"/>
              <a:t>Passion – Personality (smile &amp; ask questions) – Preparation – Presentation – Professionalism</a:t>
            </a:r>
          </a:p>
          <a:p>
            <a:pPr marL="408600" lvl="1" indent="-228600" fontAlgn="b">
              <a:lnSpc>
                <a:spcPct val="15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n-US" sz="1000" dirty="0"/>
              <a:t>Was it </a:t>
            </a:r>
            <a:r>
              <a:rPr lang="en-US" sz="1000" b="1" dirty="0"/>
              <a:t>one-way or two-way communication</a:t>
            </a:r>
            <a:r>
              <a:rPr lang="en-US" sz="1000" dirty="0"/>
              <a:t>?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4231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AB PPT Template">
  <a:themeElements>
    <a:clrScheme name="NCAB">
      <a:dk1>
        <a:srgbClr val="000000"/>
      </a:dk1>
      <a:lt1>
        <a:srgbClr val="FFFFFF"/>
      </a:lt1>
      <a:dk2>
        <a:srgbClr val="33575F"/>
      </a:dk2>
      <a:lt2>
        <a:srgbClr val="D1D9DB"/>
      </a:lt2>
      <a:accent1>
        <a:srgbClr val="266D2B"/>
      </a:accent1>
      <a:accent2>
        <a:srgbClr val="5BAC26"/>
      </a:accent2>
      <a:accent3>
        <a:srgbClr val="88CB83"/>
      </a:accent3>
      <a:accent4>
        <a:srgbClr val="CBE9CA"/>
      </a:accent4>
      <a:accent5>
        <a:srgbClr val="EEF7ED"/>
      </a:accent5>
      <a:accent6>
        <a:srgbClr val="D53D20"/>
      </a:accent6>
      <a:hlink>
        <a:srgbClr val="595959"/>
      </a:hlink>
      <a:folHlink>
        <a:srgbClr val="D53D21"/>
      </a:folHlink>
    </a:clrScheme>
    <a:fontScheme name="NC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AB Template.potx" id="{1E6C7075-03A8-4C17-90FC-658F5D13D5F1}" vid="{8463F68C-ACE1-4EF2-9D12-7D2E52231E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4278</TotalTime>
  <Words>277</Words>
  <Application>Microsoft Office PowerPoint</Application>
  <PresentationFormat>Bredbild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NCAB PPT Template</vt:lpstr>
      <vt:lpstr>Roleplay: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Liza Rudolfsson</dc:creator>
  <cp:lastModifiedBy>Frida Rudolfsson</cp:lastModifiedBy>
  <cp:revision>282</cp:revision>
  <cp:lastPrinted>2020-05-11T13:41:56Z</cp:lastPrinted>
  <dcterms:created xsi:type="dcterms:W3CDTF">2020-04-03T09:58:16Z</dcterms:created>
  <dcterms:modified xsi:type="dcterms:W3CDTF">2020-05-12T06:50:07Z</dcterms:modified>
</cp:coreProperties>
</file>